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57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3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55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1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2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6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9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7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0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83921ED-3DBE-4A3A-B584-008F0A65F6B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114A7FE-643A-435C-99E4-DA2CBCDA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cJMq9pt3Y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180" y="1245704"/>
            <a:ext cx="10056383" cy="133847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ENVIRONMENTAL POLLUTION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979" y="3074504"/>
            <a:ext cx="9855585" cy="275645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By </a:t>
            </a:r>
          </a:p>
          <a:p>
            <a:pPr algn="ctr"/>
            <a:r>
              <a:rPr lang="en-US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ShaRIAR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HOSSEN SABBIR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Student of geography and environment, </a:t>
            </a:r>
            <a:r>
              <a:rPr lang="en-US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sust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7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8870" y="516835"/>
            <a:ext cx="1088003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What Is Environmental Pollution?</a:t>
            </a:r>
          </a:p>
          <a:p>
            <a:endParaRPr lang="en-US" dirty="0"/>
          </a:p>
          <a:p>
            <a:r>
              <a:rPr lang="en-US" sz="2400" b="1" dirty="0"/>
              <a:t>Definition:</a:t>
            </a:r>
            <a:r>
              <a:rPr lang="en-US" sz="2400" dirty="0"/>
              <a:t> Introduction to environmental pollution as the contamination of natural resources by harmful substances.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Types of Pollution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Air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Water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Soil Pollution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Noise Pollution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77" y="2145872"/>
            <a:ext cx="4948188" cy="43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32706" cy="2714552"/>
          </a:xfrm>
        </p:spPr>
        <p:txBody>
          <a:bodyPr/>
          <a:lstStyle/>
          <a:p>
            <a:pPr algn="ctr"/>
            <a:r>
              <a:rPr lang="en-US" b="1" dirty="0"/>
              <a:t>Causes of Pollution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3975100"/>
            <a:ext cx="4427538" cy="21478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Human Activities: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Industrial Emissions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Deforestation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Plastic Waste and Improper Disposal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7562850" y="3975100"/>
            <a:ext cx="4629150" cy="21478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Natural Causes: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Volcanic Eruptions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Wildfires</a:t>
            </a:r>
          </a:p>
          <a:p>
            <a:endParaRPr lang="en-US" dirty="0"/>
          </a:p>
        </p:txBody>
      </p:sp>
      <p:pic>
        <p:nvPicPr>
          <p:cNvPr id="9" name="BcJMq9pt3Y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1574" y="1258957"/>
            <a:ext cx="5077052" cy="2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1722" y="834887"/>
            <a:ext cx="9223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Effects on Human Health and Ecosystems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Health Impacts: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Diseases like asthma, cancer, and cardiovascular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Waterborne illnesses and food contamination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Ecosystem Impacts: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Loss of biodiversity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Disruption of food chains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351722" y="3525078"/>
            <a:ext cx="9223513" cy="2521226"/>
          </a:xfrm>
        </p:spPr>
        <p:txBody>
          <a:bodyPr/>
          <a:lstStyle/>
          <a:p>
            <a:pPr algn="ctr"/>
            <a:r>
              <a:rPr lang="en-US" sz="2400" dirty="0"/>
              <a:t>Global Challenges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Climate Change: Linked to air and water pollution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Plastic Waste Crisis: Overwhelming landfills and oceans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Urbanization: Overcrowding and strain on natural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2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Help 3">
            <a:hlinkClick r:id="" action="ppaction://noaction" highlightClick="1"/>
          </p:cNvPr>
          <p:cNvSpPr/>
          <p:nvPr/>
        </p:nvSpPr>
        <p:spPr>
          <a:xfrm>
            <a:off x="1219200" y="3074505"/>
            <a:ext cx="4479235" cy="3379304"/>
          </a:xfrm>
          <a:prstGeom prst="actionButtonHelp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dobeStock_368016512_Video_HD_Pre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817" y="106018"/>
            <a:ext cx="4797287" cy="2698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8436" y="4248443"/>
            <a:ext cx="5618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ANY</a:t>
            </a:r>
          </a:p>
          <a:p>
            <a:r>
              <a:rPr lang="en-US" sz="6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96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67</TotalTime>
  <Words>131</Words>
  <Application>Microsoft Office PowerPoint</Application>
  <PresentationFormat>Widescreen</PresentationFormat>
  <Paragraphs>37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</vt:lpstr>
      <vt:lpstr>Wingdings 3</vt:lpstr>
      <vt:lpstr>Ion Boardroom</vt:lpstr>
      <vt:lpstr>ENVIRONMENTAL POLLUTION</vt:lpstr>
      <vt:lpstr>PowerPoint Presentation</vt:lpstr>
      <vt:lpstr>Causes of Pollution    </vt:lpstr>
      <vt:lpstr>Effects on Human Health and Ecosystems Health Impacts: Diseases like asthma, cancer, and cardiovascular issues Waterborne illnesses and food contamination Ecosystem Impacts: Loss of biodiversity Disruption of food chains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POLLUTION</dc:title>
  <dc:creator>HP</dc:creator>
  <cp:lastModifiedBy>Shariar Hossen Sabbir</cp:lastModifiedBy>
  <cp:revision>8</cp:revision>
  <dcterms:created xsi:type="dcterms:W3CDTF">2024-12-07T09:01:09Z</dcterms:created>
  <dcterms:modified xsi:type="dcterms:W3CDTF">2024-12-08T08:01:43Z</dcterms:modified>
</cp:coreProperties>
</file>